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4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48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51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83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64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24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1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52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9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6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3B33C-CF4A-42C8-8C08-E6CF525071C6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FD474-B031-41FC-8600-E04D37073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4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14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8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71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05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84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7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9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96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9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6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4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5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4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588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 - ВЫСОЧИНСКИЙ СЕМЕН ВЛАДИМИРОВИЧ</dc:creator>
  <cp:lastModifiedBy>ВО - ВЫСОЧИНСКИЙ СЕМЕН ВЛАДИМИРОВИЧ</cp:lastModifiedBy>
  <cp:revision>1</cp:revision>
  <dcterms:created xsi:type="dcterms:W3CDTF">2021-11-05T13:13:42Z</dcterms:created>
  <dcterms:modified xsi:type="dcterms:W3CDTF">2021-11-05T13:14:56Z</dcterms:modified>
</cp:coreProperties>
</file>