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43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9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10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8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31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6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95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6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9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40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8AFFC-31F0-442B-9265-A29AF422B74B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E51C3-7BBD-4B58-BB7D-5E13A9B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4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8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0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03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4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4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90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3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31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 - ВЫСОЧИНСКИЙ СЕМЕН ВЛАДИМИРОВИЧ</dc:creator>
  <cp:lastModifiedBy>САБУРОВ ИГОРЬ МИХАЙЛОВИЧ</cp:lastModifiedBy>
  <cp:revision>2</cp:revision>
  <dcterms:created xsi:type="dcterms:W3CDTF">2021-11-05T13:10:19Z</dcterms:created>
  <dcterms:modified xsi:type="dcterms:W3CDTF">2021-11-18T12:37:58Z</dcterms:modified>
</cp:coreProperties>
</file>